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06735-47D9-454D-8441-EA382944405E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4B36-871B-4BEA-A486-6940DA87A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924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06735-47D9-454D-8441-EA382944405E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4B36-871B-4BEA-A486-6940DA87A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264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06735-47D9-454D-8441-EA382944405E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4B36-871B-4BEA-A486-6940DA87A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710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06735-47D9-454D-8441-EA382944405E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4B36-871B-4BEA-A486-6940DA87A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959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06735-47D9-454D-8441-EA382944405E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4B36-871B-4BEA-A486-6940DA87A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693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06735-47D9-454D-8441-EA382944405E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4B36-871B-4BEA-A486-6940DA87A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085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06735-47D9-454D-8441-EA382944405E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4B36-871B-4BEA-A486-6940DA87A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17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06735-47D9-454D-8441-EA382944405E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4B36-871B-4BEA-A486-6940DA87A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896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06735-47D9-454D-8441-EA382944405E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4B36-871B-4BEA-A486-6940DA87A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825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06735-47D9-454D-8441-EA382944405E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4B36-871B-4BEA-A486-6940DA87A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913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06735-47D9-454D-8441-EA382944405E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4B36-871B-4BEA-A486-6940DA87A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710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06735-47D9-454D-8441-EA382944405E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C4B36-871B-4BEA-A486-6940DA87A0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6320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1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979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647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9221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0</Words>
  <Application>Microsoft Office PowerPoint</Application>
  <PresentationFormat>Широкоэкранный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Фотоальбом</dc:title>
  <dc:creator>User</dc:creator>
  <cp:lastModifiedBy>Користувач Windows</cp:lastModifiedBy>
  <cp:revision>5</cp:revision>
  <dcterms:created xsi:type="dcterms:W3CDTF">2021-12-01T11:33:14Z</dcterms:created>
  <dcterms:modified xsi:type="dcterms:W3CDTF">2021-12-01T20:59:07Z</dcterms:modified>
</cp:coreProperties>
</file>